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357694"/>
            <a:ext cx="4857784" cy="2286016"/>
          </a:xfrm>
        </p:spPr>
        <p:txBody>
          <a:bodyPr>
            <a:normAutofit/>
          </a:bodyPr>
          <a:lstStyle/>
          <a:p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Выполнила: Андина Жанна</a:t>
            </a:r>
            <a:br>
              <a:rPr lang="ru-RU" sz="3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ученица 4 «А» класса</a:t>
            </a:r>
            <a:br>
              <a:rPr lang="ru-RU" sz="3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руководитель: воспитатель</a:t>
            </a:r>
            <a:br>
              <a:rPr lang="ru-RU" sz="3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Левкина Ольга Викторовна.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15328" cy="208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села Новотроицкое»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(Бедра) Минусинский район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5" y="6215082"/>
            <a:ext cx="500066" cy="6429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F08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4022157" cy="282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Вскоре было построено здание ныне действующего клуба,  библиотека была переведена на 2 этаж. </a:t>
            </a:r>
            <a:endParaRPr lang="ru-RU" sz="3000" dirty="0"/>
          </a:p>
        </p:txBody>
      </p:sp>
      <p:pic>
        <p:nvPicPr>
          <p:cNvPr id="7" name="Рисунок 6" descr="DSCF6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071810"/>
            <a:ext cx="3492523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42852"/>
            <a:ext cx="5357850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928670"/>
            <a:ext cx="4586262" cy="55721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1965 г. в селе  был установлен памятник воинам односельчанам, павшим в годы Великой Отечественной войны. Во время войны из нашего села были призваны на службу более двух сотен мужчин. Они отважно сражались за родину.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37338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-24"/>
            <a:ext cx="914403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2852"/>
            <a:ext cx="5715040" cy="64294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Почетные граждане.(Ветераны ВОВ. Герои социалистического труда)</a:t>
            </a:r>
          </a:p>
          <a:p>
            <a:pPr>
              <a:lnSpc>
                <a:spcPct val="120000"/>
              </a:lnSpc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них был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Свириденко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Василий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Данилович.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1901 году. Был призван из села Новотроицкое Минусинским райвоенкоматом в июне 1941 года. Воевал в пехоте на Ленинградском фронте. После ранения и длительного лечения был переведён в санитарный полк, участвовал в эвакуации раненых. В мае 1942 году при бомбежке санитарного поезда был тяжело ранен и умер в госпитале г.Боровичи Новгородской области.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Ð¡Ð²Ð¸ÑÐ¸Ð´ÐµÐ½ÐºÐ¾ ÐÐ°ÑÐ¸Ð»Ð¸Ð¹ ÐÐ°Ð½Ð¸Ð»Ð¾Ð²Ð¸Ñ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2571768" cy="419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социалистического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3714744" cy="4643470"/>
          </a:xfrm>
        </p:spPr>
        <p:txBody>
          <a:bodyPr/>
          <a:lstStyle/>
          <a:p>
            <a:pPr marL="7200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моем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селе проживали Герои Социалистического</a:t>
            </a:r>
          </a:p>
          <a:p>
            <a:pPr marL="21600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Труда: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Кожухар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Алексей Васильевич-комбайнер колхоза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C:\Users\Пользователь\Documents\Scanned Documents\Рисунок (18).jpg"/>
          <p:cNvPicPr/>
          <p:nvPr/>
        </p:nvPicPr>
        <p:blipFill>
          <a:blip r:embed="rId3"/>
          <a:srcRect l="15731" t="33582" r="37011" b="38738"/>
          <a:stretch>
            <a:fillRect/>
          </a:stretch>
        </p:blipFill>
        <p:spPr bwMode="auto">
          <a:xfrm>
            <a:off x="3714744" y="1214422"/>
            <a:ext cx="5286412" cy="432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85725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социалистического труда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001056" cy="1571636"/>
          </a:xfrm>
        </p:spPr>
        <p:txBody>
          <a:bodyPr/>
          <a:lstStyle/>
          <a:p>
            <a:pPr algn="ctr">
              <a:buNone/>
            </a:pP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Ханаков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Николай Васильевич – механизатор колхоза. </a:t>
            </a:r>
          </a:p>
          <a:p>
            <a:endParaRPr lang="ru-RU" dirty="0"/>
          </a:p>
        </p:txBody>
      </p:sp>
      <p:pic>
        <p:nvPicPr>
          <p:cNvPr id="6" name="Рисунок 5" descr="C:\Users\Пользователь\Documents\Scanned Documents\Рисунок (19).jpg"/>
          <p:cNvPicPr/>
          <p:nvPr/>
        </p:nvPicPr>
        <p:blipFill>
          <a:blip r:embed="rId3"/>
          <a:srcRect l="24665" t="24160" r="52538" b="57183"/>
          <a:stretch>
            <a:fillRect/>
          </a:stretch>
        </p:blipFill>
        <p:spPr bwMode="auto">
          <a:xfrm rot="21163199">
            <a:off x="5982695" y="3302867"/>
            <a:ext cx="2727345" cy="327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ocuments\Scanned Documents\Рисунок (21).jpg"/>
          <p:cNvPicPr/>
          <p:nvPr/>
        </p:nvPicPr>
        <p:blipFill>
          <a:blip r:embed="rId4"/>
          <a:srcRect r="16417" b="55037"/>
          <a:stretch>
            <a:fillRect/>
          </a:stretch>
        </p:blipFill>
        <p:spPr bwMode="auto">
          <a:xfrm>
            <a:off x="857224" y="2428868"/>
            <a:ext cx="5371138" cy="43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 село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572032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Местные жители любят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 село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делают его уютным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красивым: высаживают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деревья и цветы, строят детские площадки, принимают участие в субботниках, берегут и охраняют природу. На улицах всегда чисто убрано.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pp.userapi.com/c844521/v844521522/3d02a/asAb05xCH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2428892" cy="3238523"/>
          </a:xfrm>
          <a:prstGeom prst="rect">
            <a:avLst/>
          </a:prstGeom>
          <a:noFill/>
        </p:spPr>
      </p:pic>
      <p:pic>
        <p:nvPicPr>
          <p:cNvPr id="28678" name="Picture 6" descr="https://pp.userapi.com/c848416/v848416241/d36b/ywCvpyUYL0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212060" cy="240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786346" cy="592935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настоящее время в селе Новотроицком работают фельдшерско-акушерский пункт.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1939 году- организованы ясли. Сейчас детский сад называется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endParaRPr lang="ru-RU" dirty="0"/>
          </a:p>
        </p:txBody>
      </p:sp>
      <p:pic>
        <p:nvPicPr>
          <p:cNvPr id="5" name="Рисунок 4" descr="DSCF0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14356"/>
            <a:ext cx="3768020" cy="2964176"/>
          </a:xfrm>
          <a:prstGeom prst="rect">
            <a:avLst/>
          </a:prstGeom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3" y="3857628"/>
            <a:ext cx="452436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35719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Маслозавод ООО «Заря». Завод занимается производством растительных масел.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6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7286676" cy="376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Постоянное население занято в личных подсобных хозяйствах.</a:t>
            </a:r>
          </a:p>
          <a:p>
            <a:endParaRPr lang="ru-RU" dirty="0"/>
          </a:p>
        </p:txBody>
      </p:sp>
      <p:pic>
        <p:nvPicPr>
          <p:cNvPr id="26626" name="Picture 2" descr="https://im0-tub-ru.yandex.net/i?id=4ec3787aeb3445c0064e22d0e9fa25c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143248"/>
            <a:ext cx="609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Сельская природа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окружено степями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селе имеется один искусственный водоем, который местные жители называют Новотроицкий пруд.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622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59833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Ничто не может быть таким близким и милым, как малая Родина. Для кого - то,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большой город, а для кого-то - маленькая деревня, но все люди любят свою Родину одинаково.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 по- своему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любит,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 людей, которые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родились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выросли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своей малой Родине.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Для меня моей малой Родиной является небольшое  село - Новотроицкое, где я живу уже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лет, где проходит мое детство.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357562"/>
            <a:ext cx="6324249" cy="33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Сельская 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3573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 времена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село красиво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по-своему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50" name="Picture 6" descr="http://vtruda.ru/sites/default/files/pictures/novotroickoe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429132"/>
            <a:ext cx="6786610" cy="2243823"/>
          </a:xfrm>
          <a:prstGeom prst="rect">
            <a:avLst/>
          </a:prstGeom>
          <a:noFill/>
        </p:spPr>
      </p:pic>
      <p:pic>
        <p:nvPicPr>
          <p:cNvPr id="31752" name="Picture 8" descr="https://media2.24aul.ru/imgs/400x800/5660516f63d0d441fc59529b/prodam-dom-v-minusinskom-rayone-1-65607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143272" cy="2357454"/>
          </a:xfrm>
          <a:prstGeom prst="rect">
            <a:avLst/>
          </a:prstGeom>
          <a:noFill/>
        </p:spPr>
      </p:pic>
      <p:pic>
        <p:nvPicPr>
          <p:cNvPr id="31754" name="Picture 10" descr="http://foto.ua/uploads/photos/494/494318_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28802"/>
            <a:ext cx="3643338" cy="2374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праздники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4857784" cy="33575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Весело и задорно проходят праздники. Все жители поселка: и взрослые, и дети принимают участие традиционных праздниках таких как «Масленица», «Иван Купала» и т.д.На всех праздниках слышны песни местных творческих коллективов.</a:t>
            </a:r>
          </a:p>
          <a:p>
            <a:endParaRPr lang="ru-RU" dirty="0"/>
          </a:p>
        </p:txBody>
      </p:sp>
      <p:pic>
        <p:nvPicPr>
          <p:cNvPr id="34818" name="Picture 2" descr="http://vtruda.ru/sites/default/files/pictures/novotroick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857620" cy="2375639"/>
          </a:xfrm>
          <a:prstGeom prst="rect">
            <a:avLst/>
          </a:prstGeom>
          <a:noFill/>
        </p:spPr>
      </p:pic>
      <p:pic>
        <p:nvPicPr>
          <p:cNvPr id="34820" name="Picture 4" descr="https://pp.userapi.com/c846418/v846418134/75ee0/8AHZvcoeh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3786214" cy="2839661"/>
          </a:xfrm>
          <a:prstGeom prst="rect">
            <a:avLst/>
          </a:prstGeom>
          <a:noFill/>
        </p:spPr>
      </p:pic>
      <p:pic>
        <p:nvPicPr>
          <p:cNvPr id="34822" name="Picture 6" descr="https://pp.userapi.com/c852224/v852224004/800ba/rScsJDLjd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3566536" cy="267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" y="1"/>
            <a:ext cx="914403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92961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«Для России село – частица, а для нас – родительский дом. И мы рады, что можем гордиться Малой родиной, где мы живем».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Полетаев.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73136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358114" cy="50720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узнала, что Новотроицкое старинное село начало, которому еще было положено в начале XVII века. Село живо, пока живы мы. Пока есть, кому помнить и знать историю своего родного села.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историю села нам обязательно надо знать и помнить, для того чтобы не исчезло бесследно прошлое, чтобы мы, подрастающее поколение знало свою историю, культуру, традиции. Плох тот народ, который не помнит, не ценит и не любит своей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истории. Я, как  жительница Новотроицкого горжусь тем, что у него такая история, такая своеобразная  природа, такие трудолюбивые люди. Я хочу, чтобы из поколения в поколение наше село сохранило свою красоту.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верю в светлое и прогрессивное  будущее нашего села.</a:t>
            </a:r>
          </a:p>
          <a:p>
            <a:pPr algn="l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0"/>
            <a:ext cx="9144031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Наше село небольшое, но уютное, в нем есть немало прекрасного. Здесь созданы условия для беззаботной и спокойной жизни, вдали от суеты и проблем города. Здесь люди могут отдохнуть и хорошо провести время.</a:t>
            </a:r>
          </a:p>
          <a:p>
            <a:pPr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G_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3333773" cy="2500330"/>
          </a:xfrm>
          <a:prstGeom prst="rect">
            <a:avLst/>
          </a:prstGeom>
        </p:spPr>
      </p:pic>
      <p:pic>
        <p:nvPicPr>
          <p:cNvPr id="6" name="Рисунок 5" descr="IMG_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785926"/>
            <a:ext cx="3646136" cy="2446728"/>
          </a:xfrm>
          <a:prstGeom prst="rect">
            <a:avLst/>
          </a:prstGeom>
        </p:spPr>
      </p:pic>
      <p:pic>
        <p:nvPicPr>
          <p:cNvPr id="7" name="Рисунок 6" descr="DSCF6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357694"/>
            <a:ext cx="3429024" cy="238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2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4954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 	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Село Новотроицкое Минусинского района было основано в вершине ручья Сухая Бедра в 1891 г.  Село расположено на чистой степной местности.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В 1896 г. деревня получила официальное название Новотроицкое. Но до сих пор бытует и второе название — Бедра. 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данный момент  в селе проживает около 800 человек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6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14686"/>
            <a:ext cx="727547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Первые жители села – переселенцы  из Тамбовской, Саратовской, а затем Полтавской и Херсонской губерний. Их фамилии: Черненко, Дмитриенко, Изосимовы, Кожухар, всего 25 семей. Тяжело переселенцам осваиваться на новом месте. Вот как описывается их жизнь в газете «Енисей» за 11.11.1896 года: «Поселок Новотроицкий  расположен на степной местности , через поселок протекает маленькая речушка Бедра с грязной, не пригодной для питья водой…».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 С приездом переселенцев началось строительство, как деревянных домов, так и кирпичных зданий для различных учреждений.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Новотроицкая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 1905 г. была образована Новотроицкая школа. Она была похожа на приходское училище, так как находилась в доме священника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Усвятова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В школе учились дети зажиточных крестьян, которых было немного, в основном девочки. После большого пожара в 1907 г. в селе сгорело много дворов, в том числе и школа.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uverenniy.ru/enciklopediya-krasnoyarskogo-kraya-yug-izdatelestvo-bukva-s-kr/45448_html_525e6c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36819"/>
            <a:ext cx="8072494" cy="3521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Новотроицкая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7864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Через 5 лет в селе открыли новую шестилетнюю школу, в которой училось 25 детей. Эта школа просуществовала до 1918 г. и была закрыта. В 1923 г. школа вновь была открыта и стала семилетней. В 1995 г. школа стала средней. </a:t>
            </a:r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ДИРЕКТОР НОВОТРОИЦКОЙ СРЕДНЕЙ ШКОЛЫ – ШЕЛЕНКОВ ВЛАДИМИР ИВАНОВИЧ 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5270493" cy="31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Новотроицкая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Музей Новотроицкой школы является центром образовательного краеведения Минусинского района. Был создан творческим объединением «Юный краевед». Открытие музея состоялось 12 мая 1995 г. и было посвящено 50-летию Победы в Великой Отечественной войне. В этом же году музей получил свою первую награду — диплом победителя районного смотра-конкурса музеев.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my.krskstate.ru/upload/resize_cache/iblock/716/540_600_1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24"/>
            <a:ext cx="5786478" cy="328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" y="0"/>
            <a:ext cx="914403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286280" cy="51260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 1934 году  в селе был построен сельский клуб.  Здание клуба, находилось на улице Мира. В 1954 году в здании сельского клуба была открыта библиотека. В этом здании библиотека находилась по 1978 год. Затем клуб был закрыт в связи с аварийным состоянием. </a:t>
            </a:r>
          </a:p>
          <a:p>
            <a:endParaRPr lang="ru-RU" dirty="0"/>
          </a:p>
        </p:txBody>
      </p:sp>
      <p:pic>
        <p:nvPicPr>
          <p:cNvPr id="15362" name="Picture 2" descr="http://mbs-mr.ucoz.ru/_pu/0/17995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6101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157</Words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Выполнила: Андина Жанна ученица 4 «А» класса руководитель: воспитатель Левкина Ольга Викторовна. </vt:lpstr>
      <vt:lpstr>Слайд 2</vt:lpstr>
      <vt:lpstr>Слайд 3</vt:lpstr>
      <vt:lpstr>История села</vt:lpstr>
      <vt:lpstr>История села</vt:lpstr>
      <vt:lpstr>Новотроицкая школа</vt:lpstr>
      <vt:lpstr>Новотроицкая школа</vt:lpstr>
      <vt:lpstr>Новотроицкая школа</vt:lpstr>
      <vt:lpstr>Культура села</vt:lpstr>
      <vt:lpstr>Культура села</vt:lpstr>
      <vt:lpstr>Памятник победы</vt:lpstr>
      <vt:lpstr>Слайд 12</vt:lpstr>
      <vt:lpstr>Герой социалистического труда</vt:lpstr>
      <vt:lpstr>Герой социалистического труда</vt:lpstr>
      <vt:lpstr>Мое село</vt:lpstr>
      <vt:lpstr>Развитие села</vt:lpstr>
      <vt:lpstr>Развитие села</vt:lpstr>
      <vt:lpstr>Развитие села</vt:lpstr>
      <vt:lpstr>Сельская природа</vt:lpstr>
      <vt:lpstr>Сельская природа</vt:lpstr>
      <vt:lpstr>Традиционные праздники</vt:lpstr>
      <vt:lpstr>Слайд 22</vt:lpstr>
      <vt:lpstr>Заключение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Родина» село Новотроицкое.</dc:title>
  <dc:creator>Olga</dc:creator>
  <cp:lastModifiedBy>Olga</cp:lastModifiedBy>
  <cp:revision>56</cp:revision>
  <dcterms:created xsi:type="dcterms:W3CDTF">2019-04-17T02:30:04Z</dcterms:created>
  <dcterms:modified xsi:type="dcterms:W3CDTF">2019-10-14T04:24:11Z</dcterms:modified>
</cp:coreProperties>
</file>